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7" r:id="rId2"/>
    <p:sldId id="257" r:id="rId3"/>
    <p:sldId id="258" r:id="rId4"/>
    <p:sldId id="298" r:id="rId5"/>
    <p:sldId id="260" r:id="rId6"/>
    <p:sldId id="261" r:id="rId7"/>
    <p:sldId id="262" r:id="rId8"/>
    <p:sldId id="263" r:id="rId9"/>
    <p:sldId id="265" r:id="rId10"/>
    <p:sldId id="275" r:id="rId11"/>
    <p:sldId id="276" r:id="rId12"/>
    <p:sldId id="29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9" r:id="rId22"/>
    <p:sldId id="299" r:id="rId23"/>
    <p:sldId id="300" r:id="rId24"/>
    <p:sldId id="301" r:id="rId25"/>
    <p:sldId id="302" r:id="rId26"/>
    <p:sldId id="274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3" r:id="rId36"/>
    <p:sldId id="304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6" autoAdjust="0"/>
  </p:normalViewPr>
  <p:slideViewPr>
    <p:cSldViewPr>
      <p:cViewPr varScale="1">
        <p:scale>
          <a:sx n="65" d="100"/>
          <a:sy n="65" d="100"/>
        </p:scale>
        <p:origin x="7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25"/>
          <c:cat>
            <c:strRef>
              <c:f>Tabelle1!$A$2:$A$5</c:f>
              <c:strCache>
                <c:ptCount val="2"/>
                <c:pt idx="0">
                  <c:v>1. Leistung</c:v>
                </c:pt>
                <c:pt idx="1">
                  <c:v>2. Störung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9-4616-A0C2-60FCB3F4D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5"/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0-4A0F-9F43-45655B59D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60C62-714B-4C3D-8FE0-0A606EF87EDB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64C1-C2CA-4B50-B268-C7424CAC8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Dorfmeister Olympia Sykora Lehrerin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64C1-C2CA-4B50-B268-C7424CAC848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Vallant</a:t>
            </a:r>
            <a:r>
              <a:rPr lang="de-DE" baseline="0" dirty="0" smtClean="0"/>
              <a:t> Fritz glückliche Sportler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64C1-C2CA-4B50-B268-C7424CAC8484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Coach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Coaches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64C1-C2CA-4B50-B268-C7424CAC848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5 Minuten,</a:t>
            </a:r>
            <a:r>
              <a:rPr lang="de-DE" baseline="0" dirty="0" smtClean="0"/>
              <a:t> Stimmungswahl, Rollenspiel, </a:t>
            </a:r>
            <a:r>
              <a:rPr lang="de-DE" baseline="0" dirty="0" err="1" smtClean="0"/>
              <a:t>Inner</a:t>
            </a:r>
            <a:r>
              <a:rPr lang="de-DE" baseline="0" dirty="0" smtClean="0"/>
              <a:t> Game, mehr Verantwortung, mehr Selbstachtung, mehr Humor, mehr Nutzen, Vorfreude nutzen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64C1-C2CA-4B50-B268-C7424CAC8484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Ruhebild</a:t>
            </a:r>
            <a:r>
              <a:rPr lang="de-DE" baseline="0" dirty="0" smtClean="0"/>
              <a:t> Stöcke klopfen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64C1-C2CA-4B50-B268-C7424CAC8484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Geschichte Hang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64C1-C2CA-4B50-B268-C7424CAC8484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5273-07BD-433F-859F-73D356D61642}" type="datetimeFigureOut">
              <a:rPr lang="de-DE" smtClean="0"/>
              <a:pPr/>
              <a:t>18.12.2022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1B54-8962-40B7-A54D-48B8FDDF9B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42862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de-DE" sz="3600" b="1" dirty="0" smtClean="0"/>
              <a:t>Ein Slalomschwung für unser Leben</a:t>
            </a:r>
            <a:endParaRPr lang="de-DE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Sprenger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Intrinsische Motivation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Selbstachtung steigern können</a:t>
            </a:r>
          </a:p>
          <a:p>
            <a:r>
              <a:rPr lang="de-DE" dirty="0" smtClean="0"/>
              <a:t>Verantwortung übernehmen können</a:t>
            </a:r>
          </a:p>
          <a:p>
            <a:r>
              <a:rPr lang="de-DE" dirty="0" smtClean="0"/>
              <a:t>Was beisteuern können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Extrinsische Motivation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Belohnung nach anstatt durch die Arbeit</a:t>
            </a:r>
          </a:p>
          <a:p>
            <a:r>
              <a:rPr lang="de-DE" dirty="0" smtClean="0"/>
              <a:t>Auf Dauer unmöglich</a:t>
            </a:r>
          </a:p>
          <a:p>
            <a:r>
              <a:rPr lang="de-DE" dirty="0" err="1" smtClean="0"/>
              <a:t>Anreizschwelle</a:t>
            </a:r>
            <a:r>
              <a:rPr lang="de-DE" dirty="0" smtClean="0"/>
              <a:t> steigt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Staehle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Erfolgsorientierte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agiert aus Hoffnung auf Erfolg </a:t>
            </a:r>
          </a:p>
          <a:p>
            <a:r>
              <a:rPr lang="de-DE" dirty="0" smtClean="0"/>
              <a:t>ich will, ich kann</a:t>
            </a:r>
          </a:p>
          <a:p>
            <a:r>
              <a:rPr lang="de-DE" dirty="0" smtClean="0"/>
              <a:t>positiv Motivierter</a:t>
            </a:r>
          </a:p>
          <a:p>
            <a:r>
              <a:rPr lang="de-DE" dirty="0" smtClean="0"/>
              <a:t>selbstbewusst , zuversichtlich,       souveräne Sportlichkeit,  hat Charme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6"/>
                </a:solidFill>
              </a:rPr>
              <a:t>Misserfolgsorientierte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agiert aus Furcht vor dem Misserfolg</a:t>
            </a:r>
          </a:p>
          <a:p>
            <a:r>
              <a:rPr lang="de-DE" dirty="0" smtClean="0"/>
              <a:t>ich muss, ich soll</a:t>
            </a:r>
          </a:p>
          <a:p>
            <a:r>
              <a:rPr lang="de-DE" dirty="0" smtClean="0"/>
              <a:t>Übermotivierter</a:t>
            </a:r>
          </a:p>
          <a:p>
            <a:r>
              <a:rPr lang="de-DE" dirty="0" smtClean="0"/>
              <a:t>perfektionistisch,   Zeitstress,                überaktiv,                        kennt eigene Grenzen nicht, feindseliges Misstrauen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/>
              <a:t>Furcht vor                                                 Misserfolg ???        </a:t>
            </a:r>
            <a:endParaRPr lang="de-DE" dirty="0"/>
          </a:p>
        </p:txBody>
      </p:sp>
      <p:pic>
        <p:nvPicPr>
          <p:cNvPr id="4" name="Grafik 3" descr="Bil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753" y="0"/>
            <a:ext cx="44352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Motivationshilfen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Start Tricks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Anreichern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Lust aus der Zukunft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400" dirty="0" smtClean="0"/>
              <a:t>Freiblockphase</a:t>
            </a:r>
            <a:endParaRPr lang="de-DE" sz="440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 smtClean="0"/>
              <a:t>Konzentration pur</a:t>
            </a:r>
            <a:endParaRPr lang="de-DE" sz="4400" dirty="0"/>
          </a:p>
        </p:txBody>
      </p:sp>
      <p:pic>
        <p:nvPicPr>
          <p:cNvPr id="6" name="Bildplatzhalter 5" descr="Bild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" b="37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2"/>
                </a:solidFill>
              </a:rPr>
              <a:t>Konzentration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 smtClean="0">
                <a:solidFill>
                  <a:schemeClr val="bg2"/>
                </a:solidFill>
              </a:rPr>
              <a:t>= Sinneskanäle richten</a:t>
            </a:r>
          </a:p>
          <a:p>
            <a:pPr>
              <a:buNone/>
            </a:pPr>
            <a:r>
              <a:rPr lang="de-DE" dirty="0" smtClean="0">
                <a:solidFill>
                  <a:schemeClr val="bg2"/>
                </a:solidFill>
              </a:rPr>
              <a:t>   auf eine Sache</a:t>
            </a:r>
          </a:p>
          <a:p>
            <a:pPr>
              <a:buNone/>
            </a:pPr>
            <a:r>
              <a:rPr lang="de-DE" dirty="0" smtClean="0">
                <a:solidFill>
                  <a:schemeClr val="bg2"/>
                </a:solidFill>
              </a:rPr>
              <a:t>   über längere Zeit</a:t>
            </a:r>
          </a:p>
          <a:p>
            <a:pPr>
              <a:buNone/>
            </a:pPr>
            <a:r>
              <a:rPr lang="de-DE" b="1" dirty="0" smtClean="0">
                <a:solidFill>
                  <a:schemeClr val="bg2"/>
                </a:solidFill>
              </a:rPr>
              <a:t>= andere Impulse ignorieren </a:t>
            </a:r>
          </a:p>
          <a:p>
            <a:pPr>
              <a:buNone/>
            </a:pPr>
            <a:r>
              <a:rPr lang="de-DE" b="1" dirty="0" smtClean="0">
                <a:solidFill>
                  <a:schemeClr val="bg2"/>
                </a:solidFill>
              </a:rPr>
              <a:t>   können</a:t>
            </a:r>
          </a:p>
          <a:p>
            <a:pPr>
              <a:buNone/>
            </a:pPr>
            <a:r>
              <a:rPr lang="de-DE" b="1" dirty="0" smtClean="0">
                <a:solidFill>
                  <a:schemeClr val="bg2"/>
                </a:solidFill>
              </a:rPr>
              <a:t>= braucht </a:t>
            </a:r>
            <a:r>
              <a:rPr lang="de-DE" b="1" dirty="0" err="1" smtClean="0">
                <a:solidFill>
                  <a:schemeClr val="bg2"/>
                </a:solidFill>
              </a:rPr>
              <a:t>Optimalfunktion</a:t>
            </a:r>
            <a:endParaRPr lang="de-DE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chemeClr val="bg2"/>
                </a:solidFill>
              </a:rPr>
              <a:t>= trainierbar</a:t>
            </a:r>
          </a:p>
          <a:p>
            <a:pPr>
              <a:buNone/>
            </a:pPr>
            <a:r>
              <a:rPr lang="de-DE" b="1" dirty="0" smtClean="0">
                <a:solidFill>
                  <a:schemeClr val="bg2"/>
                </a:solidFill>
              </a:rPr>
              <a:t>= Zentralfähigkeit</a:t>
            </a:r>
            <a:endParaRPr lang="de-DE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Überfokussierung</a:t>
            </a: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Träumer</a:t>
            </a:r>
            <a:endParaRPr lang="de-DE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Klebt am Detail</a:t>
            </a:r>
          </a:p>
          <a:p>
            <a:pPr>
              <a:buNone/>
            </a:pPr>
            <a:r>
              <a:rPr lang="de-DE" dirty="0" smtClean="0"/>
              <a:t>     und verliert sich darin</a:t>
            </a:r>
          </a:p>
          <a:p>
            <a:r>
              <a:rPr lang="de-DE" dirty="0" smtClean="0"/>
              <a:t>Keinen Kontakt zum Ziel</a:t>
            </a:r>
          </a:p>
          <a:p>
            <a:r>
              <a:rPr lang="de-DE" dirty="0" smtClean="0"/>
              <a:t>Keinen Überblick</a:t>
            </a:r>
          </a:p>
          <a:p>
            <a:r>
              <a:rPr lang="de-DE" dirty="0" smtClean="0"/>
              <a:t>Zu langsam und nie fertig</a:t>
            </a:r>
          </a:p>
          <a:p>
            <a:r>
              <a:rPr lang="de-DE" dirty="0" smtClean="0"/>
              <a:t>Fühlt sich blockiert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de-DE" sz="3600" dirty="0" err="1" smtClean="0"/>
              <a:t>Verzettler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Jedes Detail hat magische Anziehungskraft</a:t>
            </a:r>
          </a:p>
          <a:p>
            <a:r>
              <a:rPr lang="de-DE" dirty="0" smtClean="0"/>
              <a:t>Keinen Kontakt zum Ziel</a:t>
            </a:r>
          </a:p>
          <a:p>
            <a:r>
              <a:rPr lang="de-DE" dirty="0" smtClean="0"/>
              <a:t>Immer Zeitmangel</a:t>
            </a:r>
          </a:p>
          <a:p>
            <a:r>
              <a:rPr lang="de-DE" dirty="0" smtClean="0"/>
              <a:t>Fühlt sich gehetzt + überflutet</a:t>
            </a:r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Unterfokussierung</a:t>
            </a:r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Bergseher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Immer einen riesen Berg vor sich</a:t>
            </a:r>
          </a:p>
          <a:p>
            <a:r>
              <a:rPr lang="de-DE" dirty="0" smtClean="0"/>
              <a:t>Fühlt sich überfordert</a:t>
            </a:r>
          </a:p>
          <a:p>
            <a:r>
              <a:rPr lang="de-DE" dirty="0" smtClean="0"/>
              <a:t>Leidet unter Chaos + Aussichtslosigkeit</a:t>
            </a:r>
          </a:p>
          <a:p>
            <a:r>
              <a:rPr lang="de-DE" dirty="0" smtClean="0"/>
              <a:t>Oft kombiniert mit Überfokussierung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Überflieger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Geht nicht ins Detail</a:t>
            </a:r>
          </a:p>
          <a:p>
            <a:r>
              <a:rPr lang="de-DE" dirty="0" smtClean="0"/>
              <a:t>Distanz ist zu groß</a:t>
            </a:r>
          </a:p>
          <a:p>
            <a:r>
              <a:rPr lang="de-DE" dirty="0" smtClean="0"/>
              <a:t>Schnell gelangweilt</a:t>
            </a:r>
          </a:p>
          <a:p>
            <a:r>
              <a:rPr lang="de-DE" dirty="0" smtClean="0"/>
              <a:t>Kein Zeitgefühl</a:t>
            </a:r>
          </a:p>
          <a:p>
            <a:r>
              <a:rPr lang="de-DE" dirty="0" smtClean="0"/>
              <a:t>Schnell fertig macht viele Fehler</a:t>
            </a:r>
          </a:p>
          <a:p>
            <a:r>
              <a:rPr lang="de-DE" dirty="0" smtClean="0"/>
              <a:t>Kompensiert mit Coolness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Phasen eines Slalomschwungs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2"/>
                </a:solidFill>
              </a:rPr>
              <a:t>Schwungansatz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2"/>
                </a:solidFill>
              </a:rPr>
              <a:t>Steuerphase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2"/>
                </a:solidFill>
              </a:rPr>
              <a:t>Freiblocken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2"/>
                </a:solidFill>
              </a:rPr>
              <a:t>Druckphase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2"/>
                </a:solidFill>
              </a:rPr>
              <a:t>Entlastung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T. </a:t>
            </a:r>
            <a:r>
              <a:rPr lang="de-DE" dirty="0" err="1" smtClean="0"/>
              <a:t>Gallwey</a:t>
            </a:r>
            <a:r>
              <a:rPr lang="de-DE" dirty="0" smtClean="0"/>
              <a:t> Theorie</a:t>
            </a:r>
            <a:br>
              <a:rPr lang="de-DE" dirty="0" smtClean="0"/>
            </a:br>
            <a:r>
              <a:rPr lang="de-DE" dirty="0" smtClean="0">
                <a:solidFill>
                  <a:schemeClr val="bg2"/>
                </a:solidFill>
              </a:rPr>
              <a:t>Leistung</a:t>
            </a:r>
            <a:r>
              <a:rPr lang="de-DE" dirty="0" smtClean="0"/>
              <a:t> = Potential - </a:t>
            </a:r>
            <a:r>
              <a:rPr lang="de-DE" dirty="0" smtClean="0">
                <a:solidFill>
                  <a:schemeClr val="accent2"/>
                </a:solidFill>
              </a:rPr>
              <a:t>Störung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Potentialsteigerung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Weiterbildung (lernen)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Training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Erfahrung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Umfeld (</a:t>
            </a:r>
            <a:r>
              <a:rPr lang="de-DE" smtClean="0">
                <a:solidFill>
                  <a:schemeClr val="bg2"/>
                </a:solidFill>
              </a:rPr>
              <a:t>z.B. Material</a:t>
            </a:r>
            <a:r>
              <a:rPr lang="de-DE" dirty="0" smtClean="0">
                <a:solidFill>
                  <a:schemeClr val="bg2"/>
                </a:solidFill>
              </a:rPr>
              <a:t>)</a:t>
            </a:r>
          </a:p>
          <a:p>
            <a:pPr>
              <a:buNone/>
            </a:pP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Leistungsoptimierung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Mentales Training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b="1" dirty="0" smtClean="0">
                <a:solidFill>
                  <a:schemeClr val="bg2"/>
                </a:solidFill>
              </a:rPr>
              <a:t>Abbau von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Konzentrationsmängel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Nervosität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Angst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Selbstzweifel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…….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Inner</a:t>
            </a:r>
            <a:r>
              <a:rPr lang="de-DE" dirty="0" smtClean="0"/>
              <a:t> Game von </a:t>
            </a:r>
            <a:r>
              <a:rPr lang="de-DE" dirty="0" err="1" smtClean="0"/>
              <a:t>T.Gallwey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weg von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werten</a:t>
            </a:r>
          </a:p>
          <a:p>
            <a:r>
              <a:rPr lang="de-DE" dirty="0" smtClean="0"/>
              <a:t>beurteilen</a:t>
            </a:r>
          </a:p>
          <a:p>
            <a:r>
              <a:rPr lang="de-DE" dirty="0" smtClean="0"/>
              <a:t>Fehler vermeiden</a:t>
            </a:r>
          </a:p>
          <a:p>
            <a:r>
              <a:rPr lang="de-DE" dirty="0" smtClean="0"/>
              <a:t>Kritik  - Selbst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hin zu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wahrnehmen</a:t>
            </a:r>
          </a:p>
          <a:p>
            <a:r>
              <a:rPr lang="de-DE" dirty="0" smtClean="0"/>
              <a:t>beobachten</a:t>
            </a:r>
          </a:p>
          <a:p>
            <a:r>
              <a:rPr lang="de-DE" dirty="0" smtClean="0"/>
              <a:t>experimentieren</a:t>
            </a:r>
          </a:p>
          <a:p>
            <a:r>
              <a:rPr lang="de-DE" dirty="0" smtClean="0"/>
              <a:t>Kreativ - Selbst</a:t>
            </a:r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2"/>
                </a:solidFill>
              </a:rPr>
              <a:t>Inner</a:t>
            </a:r>
            <a:r>
              <a:rPr lang="de-DE" dirty="0" smtClean="0">
                <a:solidFill>
                  <a:schemeClr val="bg2"/>
                </a:solidFill>
              </a:rPr>
              <a:t> Game 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de-DE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chemeClr val="bg2"/>
                </a:solidFill>
              </a:rPr>
              <a:t>klare Handlungsanweisungen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2857496"/>
            <a:ext cx="7772400" cy="742954"/>
          </a:xfrm>
          <a:noFill/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bg2"/>
                </a:solidFill>
              </a:rPr>
              <a:t>Schwungansatz</a:t>
            </a:r>
            <a:endParaRPr lang="de-DE" sz="5400" b="1" dirty="0">
              <a:solidFill>
                <a:schemeClr val="bg2"/>
              </a:solidFill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14370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Wunsch / Vision / Ziel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Druckphase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je besser die Phasen davor,                          umso größer der Druck!!!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mehr Druck größerer Erfolg!!!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mehr Druck mehr Anforderungen!!!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es kommt auf die persönliche                            Einstellung an um die Anforderung                  bewältigen zu können.   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persönliche Einstellung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innere Standpunkt wird verändert, die </a:t>
            </a:r>
            <a:r>
              <a:rPr lang="de-DE" dirty="0" smtClean="0">
                <a:solidFill>
                  <a:schemeClr val="accent6"/>
                </a:solidFill>
              </a:rPr>
              <a:t>Realität bleibt.</a:t>
            </a:r>
          </a:p>
          <a:p>
            <a:r>
              <a:rPr lang="de-DE" dirty="0" smtClean="0"/>
              <a:t>neue Ansicht</a:t>
            </a:r>
          </a:p>
          <a:p>
            <a:r>
              <a:rPr lang="de-DE" dirty="0" smtClean="0"/>
              <a:t>neue Möglichkeiten</a:t>
            </a:r>
          </a:p>
          <a:p>
            <a:r>
              <a:rPr lang="de-DE" dirty="0" smtClean="0"/>
              <a:t>positive Bewältigung von Anforderungen</a:t>
            </a:r>
          </a:p>
          <a:p>
            <a:r>
              <a:rPr lang="de-DE" dirty="0" smtClean="0"/>
              <a:t>mehr Lebensqualität</a:t>
            </a:r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Techniken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unerwünschte Filme </a:t>
            </a:r>
            <a:r>
              <a:rPr lang="de-DE" dirty="0" smtClean="0"/>
              <a:t>(Stopp Schalter, kleindenken, Rahmen ändern)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Highlights fokussieren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Ersatzprogramm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30er Technik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Rituale real </a:t>
            </a:r>
            <a:r>
              <a:rPr lang="de-DE" dirty="0" smtClean="0"/>
              <a:t>(Tür zu, Hände waschen, duschen…)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Rituale mental </a:t>
            </a:r>
            <a:r>
              <a:rPr lang="de-DE" dirty="0" smtClean="0"/>
              <a:t>(</a:t>
            </a:r>
            <a:r>
              <a:rPr lang="de-DE" dirty="0" err="1" smtClean="0"/>
              <a:t>emot</a:t>
            </a:r>
            <a:r>
              <a:rPr lang="de-DE" dirty="0" smtClean="0"/>
              <a:t>. Tür zu, innerlich 1 Schritt zurück)</a:t>
            </a:r>
          </a:p>
          <a:p>
            <a:r>
              <a:rPr lang="de-DE" dirty="0" err="1" smtClean="0">
                <a:solidFill>
                  <a:schemeClr val="accent6"/>
                </a:solidFill>
              </a:rPr>
              <a:t>Inner</a:t>
            </a:r>
            <a:r>
              <a:rPr lang="de-DE" dirty="0" smtClean="0">
                <a:solidFill>
                  <a:schemeClr val="accent6"/>
                </a:solidFill>
              </a:rPr>
              <a:t> Game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Entlastungsphase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entspannen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auftanken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Analyse ev. </a:t>
            </a:r>
            <a:r>
              <a:rPr lang="de-DE" smtClean="0">
                <a:solidFill>
                  <a:schemeClr val="bg2"/>
                </a:solidFill>
              </a:rPr>
              <a:t>Misserfolg / Management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smtClean="0">
                <a:solidFill>
                  <a:schemeClr val="bg2"/>
                </a:solidFill>
              </a:rPr>
              <a:t>Vorbereitung 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neuer Wunsch</a:t>
            </a:r>
          </a:p>
          <a:p>
            <a:pPr>
              <a:buNone/>
            </a:pPr>
            <a:endParaRPr lang="de-DE" dirty="0" smtClean="0">
              <a:solidFill>
                <a:schemeClr val="bg2"/>
              </a:solidFill>
            </a:endParaRPr>
          </a:p>
          <a:p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Schwungansatz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 descr="Bil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643174" y="274638"/>
            <a:ext cx="3643338" cy="86834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Siege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4092" y="0"/>
            <a:ext cx="10232184" cy="6857999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/>
              <a:t>Freiheit durch Erfolg 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357298"/>
          </a:xfrm>
          <a:solidFill>
            <a:schemeClr val="bg2">
              <a:lumMod val="60000"/>
              <a:lumOff val="40000"/>
            </a:schemeClr>
          </a:solidFill>
          <a:effectLst/>
        </p:spPr>
        <p:txBody>
          <a:bodyPr>
            <a:noAutofit/>
          </a:bodyPr>
          <a:lstStyle/>
          <a:p>
            <a:r>
              <a:rPr lang="de-DE" sz="3200" b="1" dirty="0" smtClean="0"/>
              <a:t>„Unsere Wünsche (Gedanken) sind die Vorboten unserer Fähigkeiten von morgen“    Goethe</a:t>
            </a:r>
            <a:endParaRPr lang="de-DE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 Ziele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Etwas erreichen wollen</a:t>
            </a:r>
          </a:p>
          <a:p>
            <a:pPr>
              <a:buNone/>
            </a:pPr>
            <a:r>
              <a:rPr lang="de-DE" dirty="0" smtClean="0">
                <a:solidFill>
                  <a:schemeClr val="bg2"/>
                </a:solidFill>
              </a:rPr>
              <a:t>               kleine Wünsche</a:t>
            </a:r>
          </a:p>
          <a:p>
            <a:pPr>
              <a:buNone/>
            </a:pP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smtClean="0">
                <a:solidFill>
                  <a:schemeClr val="bg2"/>
                </a:solidFill>
              </a:rPr>
              <a:t>              große Lebensthemen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Weg zum Lebensglück</a:t>
            </a:r>
          </a:p>
          <a:p>
            <a:pPr>
              <a:buNone/>
            </a:pPr>
            <a:r>
              <a:rPr lang="de-DE" dirty="0" smtClean="0"/>
              <a:t>               </a:t>
            </a:r>
            <a:r>
              <a:rPr lang="de-DE" dirty="0" smtClean="0">
                <a:solidFill>
                  <a:schemeClr val="bg2"/>
                </a:solidFill>
              </a:rPr>
              <a:t>Familie</a:t>
            </a:r>
          </a:p>
          <a:p>
            <a:pPr>
              <a:buNone/>
            </a:pP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smtClean="0">
                <a:solidFill>
                  <a:schemeClr val="bg2"/>
                </a:solidFill>
              </a:rPr>
              <a:t>              Beruf</a:t>
            </a:r>
          </a:p>
          <a:p>
            <a:pPr>
              <a:buNone/>
            </a:pP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smtClean="0">
                <a:solidFill>
                  <a:schemeClr val="bg2"/>
                </a:solidFill>
              </a:rPr>
              <a:t>              Körper</a:t>
            </a:r>
          </a:p>
          <a:p>
            <a:pPr>
              <a:buNone/>
            </a:pP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smtClean="0">
                <a:solidFill>
                  <a:schemeClr val="bg2"/>
                </a:solidFill>
              </a:rPr>
              <a:t>              Sinn</a:t>
            </a:r>
            <a:endParaRPr lang="de-DE" dirty="0">
              <a:solidFill>
                <a:schemeClr val="bg2"/>
              </a:solidFill>
            </a:endParaRP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bg2"/>
                </a:solidFill>
              </a:rPr>
              <a:t>Ziel wird erreicht </a:t>
            </a:r>
            <a:br>
              <a:rPr lang="de-DE" b="1" dirty="0" smtClean="0">
                <a:solidFill>
                  <a:schemeClr val="bg2"/>
                </a:solidFill>
              </a:rPr>
            </a:br>
            <a:r>
              <a:rPr lang="de-DE" b="1" dirty="0" smtClean="0">
                <a:solidFill>
                  <a:schemeClr val="bg2"/>
                </a:solidFill>
              </a:rPr>
              <a:t>Wunsch wird erfüllt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8572560" cy="1752600"/>
          </a:xfrm>
        </p:spPr>
        <p:txBody>
          <a:bodyPr/>
          <a:lstStyle/>
          <a:p>
            <a:r>
              <a:rPr lang="de-DE" b="1" dirty="0" smtClean="0">
                <a:solidFill>
                  <a:schemeClr val="bg2"/>
                </a:solidFill>
              </a:rPr>
              <a:t>Wunsch wird zum Ziel wenn man sich ein Datum setzt!!!</a:t>
            </a:r>
            <a:endParaRPr lang="de-DE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Wunschfilter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k</a:t>
            </a:r>
            <a:r>
              <a:rPr lang="de-DE" dirty="0" smtClean="0">
                <a:solidFill>
                  <a:schemeClr val="bg2"/>
                </a:solidFill>
              </a:rPr>
              <a:t>lar genug</a:t>
            </a:r>
          </a:p>
          <a:p>
            <a:r>
              <a:rPr lang="de-DE" dirty="0">
                <a:solidFill>
                  <a:schemeClr val="bg2"/>
                </a:solidFill>
              </a:rPr>
              <a:t>g</a:t>
            </a:r>
            <a:r>
              <a:rPr lang="de-DE" dirty="0" smtClean="0">
                <a:solidFill>
                  <a:schemeClr val="bg2"/>
                </a:solidFill>
              </a:rPr>
              <a:t>ut genug</a:t>
            </a:r>
          </a:p>
          <a:p>
            <a:r>
              <a:rPr lang="de-DE" dirty="0">
                <a:solidFill>
                  <a:schemeClr val="bg2"/>
                </a:solidFill>
              </a:rPr>
              <a:t>s</a:t>
            </a:r>
            <a:r>
              <a:rPr lang="de-DE" dirty="0" smtClean="0">
                <a:solidFill>
                  <a:schemeClr val="bg2"/>
                </a:solidFill>
              </a:rPr>
              <a:t>tark genug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36894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Wünsche sollen hin zu </a:t>
            </a:r>
            <a:br>
              <a:rPr lang="de-DE" dirty="0" smtClean="0">
                <a:solidFill>
                  <a:schemeClr val="bg2"/>
                </a:solidFill>
              </a:rPr>
            </a:br>
            <a:r>
              <a:rPr lang="de-DE" dirty="0" smtClean="0">
                <a:solidFill>
                  <a:schemeClr val="bg2"/>
                </a:solidFill>
              </a:rPr>
              <a:t>nicht weg von </a:t>
            </a:r>
            <a:br>
              <a:rPr lang="de-DE" dirty="0" smtClean="0">
                <a:solidFill>
                  <a:schemeClr val="bg2"/>
                </a:solidFill>
              </a:rPr>
            </a:br>
            <a:r>
              <a:rPr lang="de-DE" dirty="0" smtClean="0">
                <a:solidFill>
                  <a:schemeClr val="bg2"/>
                </a:solidFill>
              </a:rPr>
              <a:t>formuliert sein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Steuerphase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smtClean="0">
                <a:solidFill>
                  <a:schemeClr val="bg2"/>
                </a:solidFill>
              </a:rPr>
              <a:t>Vertrauen in eigene Stärken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Verantwortung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Kreativität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Motivation und Lust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Bildschirmpräsentation (4:3)</PresentationFormat>
  <Paragraphs>163</Paragraphs>
  <Slides>36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9" baseType="lpstr">
      <vt:lpstr>Arial</vt:lpstr>
      <vt:lpstr>Calibri</vt:lpstr>
      <vt:lpstr>Larissa-Design</vt:lpstr>
      <vt:lpstr>Ein Slalomschwung für unser Leben</vt:lpstr>
      <vt:lpstr>Phasen eines Slalomschwungs</vt:lpstr>
      <vt:lpstr>Schwungansatz</vt:lpstr>
      <vt:lpstr>„Unsere Wünsche (Gedanken) sind die Vorboten unserer Fähigkeiten von morgen“    Goethe</vt:lpstr>
      <vt:lpstr> Ziele</vt:lpstr>
      <vt:lpstr>Ziel wird erreicht  Wunsch wird erfüllt</vt:lpstr>
      <vt:lpstr>Wunschfilter</vt:lpstr>
      <vt:lpstr>Wünsche sollen hin zu  nicht weg von  formuliert sein</vt:lpstr>
      <vt:lpstr>Steuerphase</vt:lpstr>
      <vt:lpstr>Sprenger</vt:lpstr>
      <vt:lpstr>Staehle</vt:lpstr>
      <vt:lpstr>Furcht vor                                                 Misserfolg ???        </vt:lpstr>
      <vt:lpstr>Motivationshilfen</vt:lpstr>
      <vt:lpstr>Freiblockphase</vt:lpstr>
      <vt:lpstr>Konzentration</vt:lpstr>
      <vt:lpstr>Überfokussierung</vt:lpstr>
      <vt:lpstr>PowerPoint-Präsentation</vt:lpstr>
      <vt:lpstr>Unterfokussierung</vt:lpstr>
      <vt:lpstr>PowerPoint-Präsentation</vt:lpstr>
      <vt:lpstr>T. Gallwey Theorie Leistung = Potential - Störung</vt:lpstr>
      <vt:lpstr>Potentialsteigerung</vt:lpstr>
      <vt:lpstr>PowerPoint-Präsentation</vt:lpstr>
      <vt:lpstr>PowerPoint-Präsentation</vt:lpstr>
      <vt:lpstr>PowerPoint-Präsentation</vt:lpstr>
      <vt:lpstr>PowerPoint-Präsentation</vt:lpstr>
      <vt:lpstr>Leistungsoptimierung</vt:lpstr>
      <vt:lpstr>Mentales Training</vt:lpstr>
      <vt:lpstr>Inner Game von T.Gallwey</vt:lpstr>
      <vt:lpstr>Inner Game </vt:lpstr>
      <vt:lpstr>Druckphase</vt:lpstr>
      <vt:lpstr>persönliche Einstellung</vt:lpstr>
      <vt:lpstr>Techniken </vt:lpstr>
      <vt:lpstr>Entlastungsphase</vt:lpstr>
      <vt:lpstr>Schwungansatz</vt:lpstr>
      <vt:lpstr>PowerPoint-Präsentation</vt:lpstr>
      <vt:lpstr>Freiheit durch Erfolg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elegante Schwung durchs Leben</dc:title>
  <dc:creator>Alexander</dc:creator>
  <cp:lastModifiedBy>Bauer Christina (RWA Korneuburg)</cp:lastModifiedBy>
  <cp:revision>74</cp:revision>
  <dcterms:created xsi:type="dcterms:W3CDTF">2010-06-01T17:34:33Z</dcterms:created>
  <dcterms:modified xsi:type="dcterms:W3CDTF">2022-12-18T11:32:26Z</dcterms:modified>
</cp:coreProperties>
</file>